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72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2B33BE-AB8C-49B8-B599-2473DA2F9122}" v="29" dt="2020-08-23T18:25:25.341"/>
    <p1510:client id="{FCB4E80F-DE0E-451A-9FDE-90FAAECD2268}" v="46" dt="2020-08-24T11:24:04.2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8275" y="188913"/>
            <a:ext cx="9144000" cy="2387600"/>
          </a:xfrm>
        </p:spPr>
        <p:txBody>
          <a:bodyPr/>
          <a:lstStyle/>
          <a:p>
            <a:r>
              <a:rPr lang="en-US" dirty="0"/>
              <a:t>What’s Wrong with this Evidence Activity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E20426-2D19-4AF5-861E-6EC7E36D2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457448"/>
            <a:ext cx="6096000" cy="4048125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495549"/>
            <a:ext cx="9229725" cy="39719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BC8AC-037F-4B0B-BD93-6F5D0A953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/>
          <a:lstStyle/>
          <a:p>
            <a:r>
              <a:rPr lang="en-US" dirty="0"/>
              <a:t>Evidence 8 – Cartridge Casings </a:t>
            </a:r>
          </a:p>
        </p:txBody>
      </p:sp>
      <p:pic>
        <p:nvPicPr>
          <p:cNvPr id="6" name="Content Placeholder 5" descr="A picture containing sitting, table, monitor, screen&#10;&#10;Description automatically generated">
            <a:extLst>
              <a:ext uri="{FF2B5EF4-FFF2-40B4-BE49-F238E27FC236}">
                <a16:creationId xmlns:a16="http://schemas.microsoft.com/office/drawing/2014/main" id="{B0DCE912-4640-472E-8017-5C8555C9C3C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3165" r="7168" b="1"/>
          <a:stretch/>
        </p:blipFill>
        <p:spPr>
          <a:xfrm>
            <a:off x="381000" y="1916962"/>
            <a:ext cx="5715000" cy="4694182"/>
          </a:xfrm>
        </p:spPr>
      </p:pic>
      <p:pic>
        <p:nvPicPr>
          <p:cNvPr id="8" name="Content Placeholder 7" descr="A picture containing indoor, table, green, sitting&#10;&#10;Description automatically generated">
            <a:extLst>
              <a:ext uri="{FF2B5EF4-FFF2-40B4-BE49-F238E27FC236}">
                <a16:creationId xmlns:a16="http://schemas.microsoft.com/office/drawing/2014/main" id="{E6FC4042-C3E2-4E79-9AE8-490CE733F8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7" r="3493" b="2716"/>
          <a:stretch/>
        </p:blipFill>
        <p:spPr>
          <a:xfrm>
            <a:off x="6267948" y="1924567"/>
            <a:ext cx="5466852" cy="4686576"/>
          </a:xfrm>
        </p:spPr>
      </p:pic>
    </p:spTree>
    <p:extLst>
      <p:ext uri="{BB962C8B-B14F-4D97-AF65-F5344CB8AC3E}">
        <p14:creationId xmlns:p14="http://schemas.microsoft.com/office/powerpoint/2010/main" val="2904170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84D59-79ED-437D-8662-9295B96D9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355"/>
          </a:xfrm>
        </p:spPr>
        <p:txBody>
          <a:bodyPr>
            <a:normAutofit fontScale="90000"/>
          </a:bodyPr>
          <a:lstStyle/>
          <a:p>
            <a:r>
              <a:rPr lang="en-US" dirty="0"/>
              <a:t>Evidence 9 - Fibers</a:t>
            </a:r>
          </a:p>
        </p:txBody>
      </p:sp>
      <p:pic>
        <p:nvPicPr>
          <p:cNvPr id="6" name="Content Placeholder 5" descr="A picture containing sitting, monitor, screen, table&#10;&#10;Description automatically generated">
            <a:extLst>
              <a:ext uri="{FF2B5EF4-FFF2-40B4-BE49-F238E27FC236}">
                <a16:creationId xmlns:a16="http://schemas.microsoft.com/office/drawing/2014/main" id="{35E28B30-0068-416D-8454-E76EC11759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9" t="5862" r="2843"/>
          <a:stretch/>
        </p:blipFill>
        <p:spPr>
          <a:xfrm>
            <a:off x="386080" y="1640604"/>
            <a:ext cx="5709920" cy="4737367"/>
          </a:xfrm>
        </p:spPr>
      </p:pic>
      <p:pic>
        <p:nvPicPr>
          <p:cNvPr id="8" name="Content Placeholder 7" descr="A picture containing sitting, photo, table, green&#10;&#10;Description automatically generated">
            <a:extLst>
              <a:ext uri="{FF2B5EF4-FFF2-40B4-BE49-F238E27FC236}">
                <a16:creationId xmlns:a16="http://schemas.microsoft.com/office/drawing/2014/main" id="{C9F0DB91-7BC6-4489-A310-B867997C8D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3248" r="4020" b="4726"/>
          <a:stretch/>
        </p:blipFill>
        <p:spPr>
          <a:xfrm>
            <a:off x="6215435" y="1640604"/>
            <a:ext cx="5800583" cy="4737367"/>
          </a:xfrm>
        </p:spPr>
      </p:pic>
    </p:spTree>
    <p:extLst>
      <p:ext uri="{BB962C8B-B14F-4D97-AF65-F5344CB8AC3E}">
        <p14:creationId xmlns:p14="http://schemas.microsoft.com/office/powerpoint/2010/main" val="334123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B5026-C58B-4B20-A80E-BDFFB4708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/>
          <a:lstStyle/>
          <a:p>
            <a:r>
              <a:rPr lang="en-US" dirty="0"/>
              <a:t>Evidence 10 - Hair</a:t>
            </a:r>
          </a:p>
        </p:txBody>
      </p:sp>
      <p:pic>
        <p:nvPicPr>
          <p:cNvPr id="6" name="Content Placeholder 5" descr="A picture containing sitting, table, screen, cat&#10;&#10;Description automatically generated">
            <a:extLst>
              <a:ext uri="{FF2B5EF4-FFF2-40B4-BE49-F238E27FC236}">
                <a16:creationId xmlns:a16="http://schemas.microsoft.com/office/drawing/2014/main" id="{35F01EEC-AFEE-49BA-A0E0-B66CB41797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t="4816" r="7941" b="4988"/>
          <a:stretch/>
        </p:blipFill>
        <p:spPr>
          <a:xfrm>
            <a:off x="343272" y="1930400"/>
            <a:ext cx="5828928" cy="4633595"/>
          </a:xfrm>
        </p:spPr>
      </p:pic>
      <p:pic>
        <p:nvPicPr>
          <p:cNvPr id="8" name="Content Placeholder 7" descr="A picture containing sitting, cat, table, computer&#10;&#10;Description automatically generated">
            <a:extLst>
              <a:ext uri="{FF2B5EF4-FFF2-40B4-BE49-F238E27FC236}">
                <a16:creationId xmlns:a16="http://schemas.microsoft.com/office/drawing/2014/main" id="{05B91932-43B7-4A05-82B1-C806B1754F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3" t="2202" r="9315" b="8386"/>
          <a:stretch/>
        </p:blipFill>
        <p:spPr>
          <a:xfrm>
            <a:off x="6299199" y="2092960"/>
            <a:ext cx="5467731" cy="4399915"/>
          </a:xfrm>
        </p:spPr>
      </p:pic>
    </p:spTree>
    <p:extLst>
      <p:ext uri="{BB962C8B-B14F-4D97-AF65-F5344CB8AC3E}">
        <p14:creationId xmlns:p14="http://schemas.microsoft.com/office/powerpoint/2010/main" val="3162905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255E-DE67-4AF4-9B8E-3B9852AFF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119"/>
            <a:ext cx="10515600" cy="1325563"/>
          </a:xfrm>
        </p:spPr>
        <p:txBody>
          <a:bodyPr/>
          <a:lstStyle/>
          <a:p>
            <a:r>
              <a:rPr lang="en-US" dirty="0"/>
              <a:t>Evidence 11 - Fibers</a:t>
            </a:r>
          </a:p>
        </p:txBody>
      </p:sp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C4154E0B-4A0E-4533-B9CC-4A4317D47B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r="20687"/>
          <a:stretch/>
        </p:blipFill>
        <p:spPr>
          <a:xfrm>
            <a:off x="838200" y="1313358"/>
            <a:ext cx="4211320" cy="5179517"/>
          </a:xfrm>
        </p:spPr>
      </p:pic>
      <p:pic>
        <p:nvPicPr>
          <p:cNvPr id="8" name="Content Placeholder 7" descr="A picture containing food, table, sink, sign&#10;&#10;Description automatically generated">
            <a:extLst>
              <a:ext uri="{FF2B5EF4-FFF2-40B4-BE49-F238E27FC236}">
                <a16:creationId xmlns:a16="http://schemas.microsoft.com/office/drawing/2014/main" id="{C86B9196-2A2E-4360-A1F5-19B95F8BAE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2" r="15001"/>
          <a:stretch/>
        </p:blipFill>
        <p:spPr>
          <a:xfrm>
            <a:off x="5923280" y="1261970"/>
            <a:ext cx="3952240" cy="5230906"/>
          </a:xfrm>
        </p:spPr>
      </p:pic>
    </p:spTree>
    <p:extLst>
      <p:ext uri="{BB962C8B-B14F-4D97-AF65-F5344CB8AC3E}">
        <p14:creationId xmlns:p14="http://schemas.microsoft.com/office/powerpoint/2010/main" val="3328509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5EE2F-CF61-492A-A0CA-837F0E4A1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285"/>
            <a:ext cx="10515600" cy="904875"/>
          </a:xfrm>
        </p:spPr>
        <p:txBody>
          <a:bodyPr/>
          <a:lstStyle/>
          <a:p>
            <a:r>
              <a:rPr lang="en-US" dirty="0"/>
              <a:t>Evidence 12 -  Red stained fabric</a:t>
            </a:r>
          </a:p>
        </p:txBody>
      </p:sp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29579934-8BEA-4EE9-8A88-71B06E4872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r="17353"/>
          <a:stretch/>
        </p:blipFill>
        <p:spPr>
          <a:xfrm>
            <a:off x="568960" y="1561987"/>
            <a:ext cx="4429760" cy="5042807"/>
          </a:xfrm>
        </p:spPr>
      </p:pic>
      <p:pic>
        <p:nvPicPr>
          <p:cNvPr id="8" name="Content Placeholder 7" descr="A picture containing building, sitting, walking, street&#10;&#10;Description automatically generated">
            <a:extLst>
              <a:ext uri="{FF2B5EF4-FFF2-40B4-BE49-F238E27FC236}">
                <a16:creationId xmlns:a16="http://schemas.microsoft.com/office/drawing/2014/main" id="{24ACD9F9-02ED-4D8F-BC83-87751BECEC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9" r="19314"/>
          <a:stretch/>
        </p:blipFill>
        <p:spPr>
          <a:xfrm>
            <a:off x="6243320" y="1561987"/>
            <a:ext cx="4449536" cy="5042807"/>
          </a:xfrm>
        </p:spPr>
      </p:pic>
    </p:spTree>
    <p:extLst>
      <p:ext uri="{BB962C8B-B14F-4D97-AF65-F5344CB8AC3E}">
        <p14:creationId xmlns:p14="http://schemas.microsoft.com/office/powerpoint/2010/main" val="2612851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3D077-B409-48BA-B2A4-4894AE904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97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dirty="0"/>
              <a:t>Evidence 13 – glass pieces</a:t>
            </a:r>
          </a:p>
        </p:txBody>
      </p:sp>
      <p:pic>
        <p:nvPicPr>
          <p:cNvPr id="6" name="Content Placeholder 5" descr="A picture containing sitting, photo, screen, table&#10;&#10;Description automatically generated">
            <a:extLst>
              <a:ext uri="{FF2B5EF4-FFF2-40B4-BE49-F238E27FC236}">
                <a16:creationId xmlns:a16="http://schemas.microsoft.com/office/drawing/2014/main" id="{53F31869-6A32-4677-85CE-58CB2E9E8A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r="12647" b="8648"/>
          <a:stretch/>
        </p:blipFill>
        <p:spPr>
          <a:xfrm>
            <a:off x="548639" y="1859280"/>
            <a:ext cx="5370603" cy="4633595"/>
          </a:xfrm>
        </p:spPr>
      </p:pic>
      <p:pic>
        <p:nvPicPr>
          <p:cNvPr id="8" name="Content Placeholder 7" descr="A picture containing sitting, photo, green, book&#10;&#10;Description automatically generated">
            <a:extLst>
              <a:ext uri="{FF2B5EF4-FFF2-40B4-BE49-F238E27FC236}">
                <a16:creationId xmlns:a16="http://schemas.microsoft.com/office/drawing/2014/main" id="{A1176D52-E71D-4C4E-8E49-043C61FD18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3" r="7157" b="10739"/>
          <a:stretch/>
        </p:blipFill>
        <p:spPr>
          <a:xfrm>
            <a:off x="6272759" y="1859280"/>
            <a:ext cx="5469301" cy="4633595"/>
          </a:xfrm>
        </p:spPr>
      </p:pic>
    </p:spTree>
    <p:extLst>
      <p:ext uri="{BB962C8B-B14F-4D97-AF65-F5344CB8AC3E}">
        <p14:creationId xmlns:p14="http://schemas.microsoft.com/office/powerpoint/2010/main" val="2032581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F7A59-5F3D-4656-AC4B-F8CD935E7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817" y="354965"/>
            <a:ext cx="10515600" cy="1325563"/>
          </a:xfrm>
        </p:spPr>
        <p:txBody>
          <a:bodyPr/>
          <a:lstStyle/>
          <a:p>
            <a:r>
              <a:rPr lang="en-US" dirty="0"/>
              <a:t>Evidence 14 – Soda can</a:t>
            </a:r>
          </a:p>
        </p:txBody>
      </p:sp>
      <p:pic>
        <p:nvPicPr>
          <p:cNvPr id="6" name="Content Placeholder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3FBD7E2-64CB-4521-B545-09955E10C1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 r="7353"/>
          <a:stretch/>
        </p:blipFill>
        <p:spPr>
          <a:xfrm>
            <a:off x="487679" y="1544320"/>
            <a:ext cx="5319183" cy="4867434"/>
          </a:xfrm>
        </p:spPr>
      </p:pic>
      <p:pic>
        <p:nvPicPr>
          <p:cNvPr id="8" name="Content Placeholder 7" descr="A picture containing indoor, sitting, table, mirror&#10;&#10;Description automatically generated">
            <a:extLst>
              <a:ext uri="{FF2B5EF4-FFF2-40B4-BE49-F238E27FC236}">
                <a16:creationId xmlns:a16="http://schemas.microsoft.com/office/drawing/2014/main" id="{01FCF49E-A25C-430F-A992-DFB534BB62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7" r="11666"/>
          <a:stretch/>
        </p:blipFill>
        <p:spPr>
          <a:xfrm>
            <a:off x="6248400" y="1544320"/>
            <a:ext cx="5102852" cy="4867434"/>
          </a:xfrm>
        </p:spPr>
      </p:pic>
    </p:spTree>
    <p:extLst>
      <p:ext uri="{BB962C8B-B14F-4D97-AF65-F5344CB8AC3E}">
        <p14:creationId xmlns:p14="http://schemas.microsoft.com/office/powerpoint/2010/main" val="1240807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1A34A-9FE7-4C96-BC0E-4083F408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50825"/>
            <a:ext cx="10515600" cy="795656"/>
          </a:xfrm>
        </p:spPr>
        <p:txBody>
          <a:bodyPr/>
          <a:lstStyle/>
          <a:p>
            <a:r>
              <a:rPr lang="en-US" dirty="0"/>
              <a:t>Evidence 15 – Crystalline substance</a:t>
            </a:r>
          </a:p>
        </p:txBody>
      </p:sp>
      <p:pic>
        <p:nvPicPr>
          <p:cNvPr id="6" name="Content Placeholder 5" descr="A picture containing food&#10;&#10;Description automatically generated">
            <a:extLst>
              <a:ext uri="{FF2B5EF4-FFF2-40B4-BE49-F238E27FC236}">
                <a16:creationId xmlns:a16="http://schemas.microsoft.com/office/drawing/2014/main" id="{FC195F32-330F-4C12-BF96-3110192BFC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t="11514" r="15363" b="6295"/>
          <a:stretch/>
        </p:blipFill>
        <p:spPr>
          <a:xfrm>
            <a:off x="436879" y="1802406"/>
            <a:ext cx="5542419" cy="4669514"/>
          </a:xfrm>
        </p:spPr>
      </p:pic>
      <p:pic>
        <p:nvPicPr>
          <p:cNvPr id="8" name="Content Placeholder 7" descr="A picture containing table, sitting, bag, food&#10;&#10;Description automatically generated">
            <a:extLst>
              <a:ext uri="{FF2B5EF4-FFF2-40B4-BE49-F238E27FC236}">
                <a16:creationId xmlns:a16="http://schemas.microsoft.com/office/drawing/2014/main" id="{3BA5C837-E719-4C9E-9647-4635356C39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r="4999" b="3681"/>
          <a:stretch/>
        </p:blipFill>
        <p:spPr>
          <a:xfrm>
            <a:off x="6229095" y="1802406"/>
            <a:ext cx="5526025" cy="4669514"/>
          </a:xfrm>
        </p:spPr>
      </p:pic>
    </p:spTree>
    <p:extLst>
      <p:ext uri="{BB962C8B-B14F-4D97-AF65-F5344CB8AC3E}">
        <p14:creationId xmlns:p14="http://schemas.microsoft.com/office/powerpoint/2010/main" val="2810741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6F8EB-306F-4CAC-A23C-E74EF14B4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Example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CA3ACB2-16CE-4220-A49C-72BC1590B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880" y="1530288"/>
            <a:ext cx="7457440" cy="496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10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D1E2E-5D9B-45DD-8C71-6DEBDE0B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595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Calibri Light"/>
              </a:rPr>
              <a:t>Evidence 1 Hair</a:t>
            </a:r>
            <a:endParaRPr lang="en-US" dirty="0"/>
          </a:p>
        </p:txBody>
      </p:sp>
      <p:pic>
        <p:nvPicPr>
          <p:cNvPr id="5" name="Picture 5" descr="A picture containing screen, photo, sitting, monitor&#10;&#10;Description automatically generated">
            <a:extLst>
              <a:ext uri="{FF2B5EF4-FFF2-40B4-BE49-F238E27FC236}">
                <a16:creationId xmlns:a16="http://schemas.microsoft.com/office/drawing/2014/main" id="{4A9D36CE-AC78-48EF-84EF-55F2D879BE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8823" t="6863" r="7843" b="3921"/>
          <a:stretch/>
        </p:blipFill>
        <p:spPr>
          <a:xfrm>
            <a:off x="369270" y="1476376"/>
            <a:ext cx="5726735" cy="4595024"/>
          </a:xfrm>
        </p:spPr>
      </p:pic>
      <p:pic>
        <p:nvPicPr>
          <p:cNvPr id="6" name="Picture 6" descr="A picture containing indoor, sitting, table, computer&#10;&#10;Description automatically generated">
            <a:extLst>
              <a:ext uri="{FF2B5EF4-FFF2-40B4-BE49-F238E27FC236}">
                <a16:creationId xmlns:a16="http://schemas.microsoft.com/office/drawing/2014/main" id="{3FB5A659-298B-4DE3-8A11-220CA70776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314" r="7353" b="4902"/>
          <a:stretch/>
        </p:blipFill>
        <p:spPr>
          <a:xfrm>
            <a:off x="6489700" y="1459846"/>
            <a:ext cx="5445125" cy="4624251"/>
          </a:xfrm>
        </p:spPr>
      </p:pic>
    </p:spTree>
    <p:extLst>
      <p:ext uri="{BB962C8B-B14F-4D97-AF65-F5344CB8AC3E}">
        <p14:creationId xmlns:p14="http://schemas.microsoft.com/office/powerpoint/2010/main" val="974623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3CC47-D34E-4BC8-AA9A-FD0055B11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8800"/>
          </a:xfrm>
        </p:spPr>
        <p:txBody>
          <a:bodyPr>
            <a:normAutofit fontScale="90000"/>
          </a:bodyPr>
          <a:lstStyle/>
          <a:p>
            <a:r>
              <a:rPr lang="en-US" dirty="0"/>
              <a:t>Evidence 2 - Fibers</a:t>
            </a:r>
          </a:p>
        </p:txBody>
      </p:sp>
      <p:pic>
        <p:nvPicPr>
          <p:cNvPr id="6" name="Content Placeholder 5" descr="A picture containing sitting, table, screen, food&#10;&#10;Description automatically generated">
            <a:extLst>
              <a:ext uri="{FF2B5EF4-FFF2-40B4-BE49-F238E27FC236}">
                <a16:creationId xmlns:a16="http://schemas.microsoft.com/office/drawing/2014/main" id="{B5B02129-05E4-40D3-B682-E792F88847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" t="3043" r="8880" b="9350"/>
          <a:stretch/>
        </p:blipFill>
        <p:spPr>
          <a:xfrm>
            <a:off x="355432" y="1695449"/>
            <a:ext cx="6007885" cy="4797425"/>
          </a:xfrm>
        </p:spPr>
      </p:pic>
      <p:pic>
        <p:nvPicPr>
          <p:cNvPr id="8" name="Content Placeholder 7" descr="A picture containing monitor, screen, sitting, television&#10;&#10;Description automatically generated">
            <a:extLst>
              <a:ext uri="{FF2B5EF4-FFF2-40B4-BE49-F238E27FC236}">
                <a16:creationId xmlns:a16="http://schemas.microsoft.com/office/drawing/2014/main" id="{A54AA985-59DB-405D-BD77-F1D8B63B9F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1" t="2920" r="6251" b="7619"/>
          <a:stretch/>
        </p:blipFill>
        <p:spPr>
          <a:xfrm>
            <a:off x="6216818" y="1685925"/>
            <a:ext cx="5553075" cy="4730750"/>
          </a:xfrm>
        </p:spPr>
      </p:pic>
    </p:spTree>
    <p:extLst>
      <p:ext uri="{BB962C8B-B14F-4D97-AF65-F5344CB8AC3E}">
        <p14:creationId xmlns:p14="http://schemas.microsoft.com/office/powerpoint/2010/main" val="3737958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47A29-EA72-4D6F-9D4E-719759AFA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8481"/>
          </a:xfrm>
        </p:spPr>
        <p:txBody>
          <a:bodyPr>
            <a:normAutofit fontScale="90000"/>
          </a:bodyPr>
          <a:lstStyle/>
          <a:p>
            <a:r>
              <a:rPr lang="en-US" dirty="0"/>
              <a:t>Evidence 3 – Red stained fabric</a:t>
            </a:r>
          </a:p>
        </p:txBody>
      </p:sp>
      <p:pic>
        <p:nvPicPr>
          <p:cNvPr id="6" name="Content Placeholder 5" descr="A screen shot of a computer&#10;&#10;Description automatically generated">
            <a:extLst>
              <a:ext uri="{FF2B5EF4-FFF2-40B4-BE49-F238E27FC236}">
                <a16:creationId xmlns:a16="http://schemas.microsoft.com/office/drawing/2014/main" id="{030A583D-D9E0-441B-B53C-6707A31FF5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r="4228"/>
          <a:stretch/>
        </p:blipFill>
        <p:spPr>
          <a:xfrm>
            <a:off x="375646" y="1661478"/>
            <a:ext cx="5601105" cy="4831397"/>
          </a:xfrm>
        </p:spPr>
      </p:pic>
      <p:pic>
        <p:nvPicPr>
          <p:cNvPr id="8" name="Content Placeholder 7" descr="A picture containing indoor, sitting, table, food&#10;&#10;Description automatically generated">
            <a:extLst>
              <a:ext uri="{FF2B5EF4-FFF2-40B4-BE49-F238E27FC236}">
                <a16:creationId xmlns:a16="http://schemas.microsoft.com/office/drawing/2014/main" id="{2E4F0F6A-3567-483C-A4FE-675E73E6B5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" r="3125"/>
          <a:stretch/>
        </p:blipFill>
        <p:spPr>
          <a:xfrm>
            <a:off x="6132356" y="1661478"/>
            <a:ext cx="5683998" cy="4831397"/>
          </a:xfrm>
        </p:spPr>
      </p:pic>
    </p:spTree>
    <p:extLst>
      <p:ext uri="{BB962C8B-B14F-4D97-AF65-F5344CB8AC3E}">
        <p14:creationId xmlns:p14="http://schemas.microsoft.com/office/powerpoint/2010/main" val="45623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77B0F-BAEE-4184-9ECE-2557C445E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>
            <a:normAutofit fontScale="90000"/>
          </a:bodyPr>
          <a:lstStyle/>
          <a:p>
            <a:r>
              <a:rPr lang="en-US" dirty="0"/>
              <a:t>Evidence 4 – Soda can</a:t>
            </a:r>
          </a:p>
        </p:txBody>
      </p:sp>
      <p:pic>
        <p:nvPicPr>
          <p:cNvPr id="6" name="Content Placeholder 5" descr="A picture containing table, food, paper, sitting&#10;&#10;Description automatically generated">
            <a:extLst>
              <a:ext uri="{FF2B5EF4-FFF2-40B4-BE49-F238E27FC236}">
                <a16:creationId xmlns:a16="http://schemas.microsoft.com/office/drawing/2014/main" id="{DF12B0BE-59AA-4AD7-B609-B76A5FED53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r="3676"/>
          <a:stretch/>
        </p:blipFill>
        <p:spPr>
          <a:xfrm>
            <a:off x="400050" y="1933575"/>
            <a:ext cx="5363882" cy="4559300"/>
          </a:xfrm>
        </p:spPr>
      </p:pic>
      <p:pic>
        <p:nvPicPr>
          <p:cNvPr id="8" name="Content Placeholder 7" descr="A plastic container&#10;&#10;Description automatically generated">
            <a:extLst>
              <a:ext uri="{FF2B5EF4-FFF2-40B4-BE49-F238E27FC236}">
                <a16:creationId xmlns:a16="http://schemas.microsoft.com/office/drawing/2014/main" id="{6F4D7742-2253-46CB-AD70-89C9E0609C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t="3902"/>
          <a:stretch/>
        </p:blipFill>
        <p:spPr>
          <a:xfrm>
            <a:off x="6096000" y="1933575"/>
            <a:ext cx="5825826" cy="4559300"/>
          </a:xfrm>
        </p:spPr>
      </p:pic>
    </p:spTree>
    <p:extLst>
      <p:ext uri="{BB962C8B-B14F-4D97-AF65-F5344CB8AC3E}">
        <p14:creationId xmlns:p14="http://schemas.microsoft.com/office/powerpoint/2010/main" val="261824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EF46F-B82E-4DED-A789-524F31176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3575"/>
          </a:xfrm>
        </p:spPr>
        <p:txBody>
          <a:bodyPr>
            <a:normAutofit fontScale="90000"/>
          </a:bodyPr>
          <a:lstStyle/>
          <a:p>
            <a:r>
              <a:rPr lang="en-US" dirty="0"/>
              <a:t>Evidence 5 – Glass pieces</a:t>
            </a:r>
          </a:p>
        </p:txBody>
      </p:sp>
      <p:pic>
        <p:nvPicPr>
          <p:cNvPr id="6" name="Content Placeholder 5" descr="A picture containing sitting, food, table, bottle&#10;&#10;Description automatically generated">
            <a:extLst>
              <a:ext uri="{FF2B5EF4-FFF2-40B4-BE49-F238E27FC236}">
                <a16:creationId xmlns:a16="http://schemas.microsoft.com/office/drawing/2014/main" id="{7AA46FF5-8C9B-4AB3-94D3-2CC7D85476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" r="9487"/>
          <a:stretch/>
        </p:blipFill>
        <p:spPr>
          <a:xfrm>
            <a:off x="447675" y="1527516"/>
            <a:ext cx="5615546" cy="4965360"/>
          </a:xfrm>
        </p:spPr>
      </p:pic>
      <p:pic>
        <p:nvPicPr>
          <p:cNvPr id="8" name="Content Placeholder 7" descr="A picture containing table, indoor, sitting, plastic&#10;&#10;Description automatically generated">
            <a:extLst>
              <a:ext uri="{FF2B5EF4-FFF2-40B4-BE49-F238E27FC236}">
                <a16:creationId xmlns:a16="http://schemas.microsoft.com/office/drawing/2014/main" id="{691E5C4F-E8E5-40A9-B637-55D683AEE0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r="4412"/>
          <a:stretch/>
        </p:blipFill>
        <p:spPr>
          <a:xfrm>
            <a:off x="6096000" y="1527515"/>
            <a:ext cx="5792921" cy="4965360"/>
          </a:xfrm>
        </p:spPr>
      </p:pic>
    </p:spTree>
    <p:extLst>
      <p:ext uri="{BB962C8B-B14F-4D97-AF65-F5344CB8AC3E}">
        <p14:creationId xmlns:p14="http://schemas.microsoft.com/office/powerpoint/2010/main" val="947868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C3994-40F1-47E8-A9E4-5B8566FF5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8481"/>
          </a:xfrm>
        </p:spPr>
        <p:txBody>
          <a:bodyPr>
            <a:normAutofit fontScale="90000"/>
          </a:bodyPr>
          <a:lstStyle/>
          <a:p>
            <a:r>
              <a:rPr lang="en-US" dirty="0"/>
              <a:t>Evidence 6 – Cartridge Casing</a:t>
            </a:r>
          </a:p>
        </p:txBody>
      </p:sp>
      <p:pic>
        <p:nvPicPr>
          <p:cNvPr id="6" name="Content Placeholder 5" descr="A close up of a screen&#10;&#10;Description automatically generated">
            <a:extLst>
              <a:ext uri="{FF2B5EF4-FFF2-40B4-BE49-F238E27FC236}">
                <a16:creationId xmlns:a16="http://schemas.microsoft.com/office/drawing/2014/main" id="{61336447-1E7A-4C8D-BBF1-E97F756C8B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" t="7577" r="9742"/>
          <a:stretch/>
        </p:blipFill>
        <p:spPr>
          <a:xfrm>
            <a:off x="457199" y="1885950"/>
            <a:ext cx="5766547" cy="4606925"/>
          </a:xfrm>
        </p:spPr>
      </p:pic>
      <p:pic>
        <p:nvPicPr>
          <p:cNvPr id="8" name="Content Placeholder 7" descr="A picture containing indoor, green, sitting, table&#10;&#10;Description automatically generated">
            <a:extLst>
              <a:ext uri="{FF2B5EF4-FFF2-40B4-BE49-F238E27FC236}">
                <a16:creationId xmlns:a16="http://schemas.microsoft.com/office/drawing/2014/main" id="{2863ABD1-60EC-44C8-AD6B-D67C7EA5ED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2" t="5810" r="3492"/>
          <a:stretch/>
        </p:blipFill>
        <p:spPr>
          <a:xfrm>
            <a:off x="6349279" y="1885949"/>
            <a:ext cx="5588696" cy="4606925"/>
          </a:xfrm>
        </p:spPr>
      </p:pic>
    </p:spTree>
    <p:extLst>
      <p:ext uri="{BB962C8B-B14F-4D97-AF65-F5344CB8AC3E}">
        <p14:creationId xmlns:p14="http://schemas.microsoft.com/office/powerpoint/2010/main" val="1964252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1FE7-426B-4F09-85AA-958108AF7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</p:spPr>
        <p:txBody>
          <a:bodyPr>
            <a:normAutofit fontScale="90000"/>
          </a:bodyPr>
          <a:lstStyle/>
          <a:p>
            <a:r>
              <a:rPr lang="en-US" dirty="0"/>
              <a:t>Evidence 7 – Crystalline Substance</a:t>
            </a:r>
          </a:p>
        </p:txBody>
      </p:sp>
      <p:pic>
        <p:nvPicPr>
          <p:cNvPr id="6" name="Content Placeholder 5" descr="A picture containing sitting, table, food, computer&#10;&#10;Description automatically generated">
            <a:extLst>
              <a:ext uri="{FF2B5EF4-FFF2-40B4-BE49-F238E27FC236}">
                <a16:creationId xmlns:a16="http://schemas.microsoft.com/office/drawing/2014/main" id="{5735DCBA-FC90-450F-918E-4D80A9F221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9" t="8313" r="9007"/>
          <a:stretch/>
        </p:blipFill>
        <p:spPr>
          <a:xfrm>
            <a:off x="552450" y="1866900"/>
            <a:ext cx="5676067" cy="4625974"/>
          </a:xfrm>
        </p:spPr>
      </p:pic>
      <p:pic>
        <p:nvPicPr>
          <p:cNvPr id="8" name="Content Placeholder 7" descr="A picture containing sitting, table, small, green&#10;&#10;Description automatically generated">
            <a:extLst>
              <a:ext uri="{FF2B5EF4-FFF2-40B4-BE49-F238E27FC236}">
                <a16:creationId xmlns:a16="http://schemas.microsoft.com/office/drawing/2014/main" id="{7535CD97-5D78-4508-AD1E-9DE65C9AED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3902" r="2023"/>
          <a:stretch/>
        </p:blipFill>
        <p:spPr>
          <a:xfrm>
            <a:off x="6315075" y="1866901"/>
            <a:ext cx="5400618" cy="4613274"/>
          </a:xfrm>
        </p:spPr>
      </p:pic>
    </p:spTree>
    <p:extLst>
      <p:ext uri="{BB962C8B-B14F-4D97-AF65-F5344CB8AC3E}">
        <p14:creationId xmlns:p14="http://schemas.microsoft.com/office/powerpoint/2010/main" val="33916750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DC8281CB00BD438BD1B3106515BC45" ma:contentTypeVersion="13" ma:contentTypeDescription="Create a new document." ma:contentTypeScope="" ma:versionID="ac4d8a045981f2166671d43238b899fd">
  <xsd:schema xmlns:xsd="http://www.w3.org/2001/XMLSchema" xmlns:xs="http://www.w3.org/2001/XMLSchema" xmlns:p="http://schemas.microsoft.com/office/2006/metadata/properties" xmlns:ns3="eea96a66-d6c2-4d9c-af83-8babcc46a729" xmlns:ns4="bbce7efe-5611-445c-8ca3-4062a23aca31" targetNamespace="http://schemas.microsoft.com/office/2006/metadata/properties" ma:root="true" ma:fieldsID="872754e9bbab45ef6a30dfdac76e261a" ns3:_="" ns4:_="">
    <xsd:import namespace="eea96a66-d6c2-4d9c-af83-8babcc46a729"/>
    <xsd:import namespace="bbce7efe-5611-445c-8ca3-4062a23aca3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EventHashCode" minOccurs="0"/>
                <xsd:element ref="ns4:MediaServiceGenerationTime" minOccurs="0"/>
                <xsd:element ref="ns4:MediaServiceLoca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a96a66-d6c2-4d9c-af83-8babcc46a72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ce7efe-5611-445c-8ca3-4062a23aca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1C9C8B-CA99-4B59-8091-32600A4A8BE2}">
  <ds:schemaRefs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bbce7efe-5611-445c-8ca3-4062a23aca31"/>
    <ds:schemaRef ds:uri="eea96a66-d6c2-4d9c-af83-8babcc46a729"/>
  </ds:schemaRefs>
</ds:datastoreItem>
</file>

<file path=customXml/itemProps2.xml><?xml version="1.0" encoding="utf-8"?>
<ds:datastoreItem xmlns:ds="http://schemas.openxmlformats.org/officeDocument/2006/customXml" ds:itemID="{1297B0CC-51C5-4D78-AA00-F85B32A8CE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D298A2-21F1-462C-B5E4-C5E10D8A8A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a96a66-d6c2-4d9c-af83-8babcc46a729"/>
    <ds:schemaRef ds:uri="bbce7efe-5611-445c-8ca3-4062a23aca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1069</TotalTime>
  <Words>78</Words>
  <Application>Microsoft Office PowerPoint</Application>
  <PresentationFormat>Widescreen</PresentationFormat>
  <Paragraphs>17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What’s Wrong with this Evidence Activity </vt:lpstr>
      <vt:lpstr>Example</vt:lpstr>
      <vt:lpstr>Evidence 1 Hair</vt:lpstr>
      <vt:lpstr>Evidence 2 - Fibers</vt:lpstr>
      <vt:lpstr>Evidence 3 – Red stained fabric</vt:lpstr>
      <vt:lpstr>Evidence 4 – Soda can</vt:lpstr>
      <vt:lpstr>Evidence 5 – Glass pieces</vt:lpstr>
      <vt:lpstr>Evidence 6 – Cartridge Casing</vt:lpstr>
      <vt:lpstr>Evidence 7 – Crystalline Substance</vt:lpstr>
      <vt:lpstr>Evidence 8 – Cartridge Casings </vt:lpstr>
      <vt:lpstr>Evidence 9 - Fibers</vt:lpstr>
      <vt:lpstr>Evidence 10 - Hair</vt:lpstr>
      <vt:lpstr>Evidence 11 - Fibers</vt:lpstr>
      <vt:lpstr>Evidence 12 -  Red stained fabric</vt:lpstr>
      <vt:lpstr>Evidence 13 – glass pieces</vt:lpstr>
      <vt:lpstr>Evidence 14 – Soda can</vt:lpstr>
      <vt:lpstr>Evidence 15 – Crystalline substance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Mccoy</dc:creator>
  <cp:lastModifiedBy>Kara Harris</cp:lastModifiedBy>
  <cp:revision>19</cp:revision>
  <dcterms:created xsi:type="dcterms:W3CDTF">2020-08-23T18:22:56Z</dcterms:created>
  <dcterms:modified xsi:type="dcterms:W3CDTF">2020-08-24T12:27:33Z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0x0101000DDC8281CB00BD438BD1B3106515BC45</vt:lpwstr>
  </property>
</Properties>
</file>