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63"/>
  </p:normalViewPr>
  <p:slideViewPr>
    <p:cSldViewPr snapToGrid="0" snapToObjects="1">
      <p:cViewPr varScale="1">
        <p:scale>
          <a:sx n="81" d="100"/>
          <a:sy n="81" d="100"/>
        </p:scale>
        <p:origin x="96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335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5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97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923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265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11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301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00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39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3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1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172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141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4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50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1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15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7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8B5069-F3C7-004A-930A-442371A034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Glass evidence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B809D5F-CEDC-8B42-9F67-7BD009A827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5</a:t>
            </a:r>
          </a:p>
        </p:txBody>
      </p:sp>
    </p:spTree>
    <p:extLst>
      <p:ext uri="{BB962C8B-B14F-4D97-AF65-F5344CB8AC3E}">
        <p14:creationId xmlns:p14="http://schemas.microsoft.com/office/powerpoint/2010/main" val="347021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FE7E0D-A03B-BE4D-9AF3-0347112C2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glass?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0CCF2AA-6F89-9A43-A991-AA5179F1503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61638" y="1771520"/>
            <a:ext cx="5105400" cy="287178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6FE6B24-5BC3-4942-9BEC-6D02238EF1A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Glass is a hard, brittle, </a:t>
            </a:r>
            <a:r>
              <a:rPr lang="en-US" b="1" dirty="0"/>
              <a:t>amorphous</a:t>
            </a:r>
            <a:r>
              <a:rPr lang="en-US" dirty="0"/>
              <a:t> substance.</a:t>
            </a:r>
          </a:p>
          <a:p>
            <a:pPr lvl="1"/>
            <a:r>
              <a:rPr lang="en-US" b="1" dirty="0"/>
              <a:t>Amorphous – a solid in which the atoms or molecules are arranged in random or disordered positions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6B55B9-40CC-DF4A-BABA-4CCB58B3C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633" y="4359274"/>
            <a:ext cx="3776662" cy="251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80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A30E49-B06B-854E-9284-E161AB5DF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glass?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58D05352-CFD8-0047-9D51-48F7A15706F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Composed of sand (silicon dioxide) mixed with various metal oxides.</a:t>
            </a:r>
          </a:p>
          <a:p>
            <a:pPr lvl="1"/>
            <a:r>
              <a:rPr lang="en-US" dirty="0"/>
              <a:t>Also includes soda (sodium carbonate) to lower the melting point </a:t>
            </a:r>
          </a:p>
          <a:p>
            <a:pPr lvl="1"/>
            <a:r>
              <a:rPr lang="en-US" dirty="0"/>
              <a:t>Also includes lime (calcium oxide) to prevent the glass from dissolving in water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Usually found in windows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3ED9C5-D98C-F647-BBC1-71E911573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187" y="368300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91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D4E01E-5CDB-8C4F-9071-68B317C98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of soda-lime glass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BAACD7-BA86-1147-AC84-AF04D4F4793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35EAB84-7FF6-1B4A-BEE1-4D08E517A16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Metal oxides in soda-lime glass</a:t>
            </a:r>
          </a:p>
          <a:p>
            <a:pPr lvl="1"/>
            <a:r>
              <a:rPr lang="en-US" dirty="0"/>
              <a:t>Calcium oxide</a:t>
            </a:r>
          </a:p>
          <a:p>
            <a:pPr lvl="1"/>
            <a:r>
              <a:rPr lang="en-US" dirty="0"/>
              <a:t>Magnesium oxide</a:t>
            </a:r>
          </a:p>
          <a:p>
            <a:pPr lvl="1"/>
            <a:r>
              <a:rPr lang="en-US" dirty="0"/>
              <a:t>Aluminum oxide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21B885-702B-6740-B625-92520EF7D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1663699"/>
            <a:ext cx="2147888" cy="2147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285BC3-3DFF-9F4A-B5E3-0F8F4C619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087" y="2043112"/>
            <a:ext cx="2652713" cy="1768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48A015-8134-324A-9B9E-A6C27A85E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370" y="4155597"/>
            <a:ext cx="3121434" cy="23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27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AEFA15-BCE5-C845-833F-ADD91B520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of borosilicate glass - </a:t>
            </a:r>
            <a:r>
              <a:rPr lang="en-US" dirty="0" err="1"/>
              <a:t>pyrex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84D40040-E219-E84C-BD83-2F5F6318DAE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68300" y="3907841"/>
            <a:ext cx="5105400" cy="251095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63872C-6643-9243-A37F-D132A0F3826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Add boron oxide to soda-lime glass</a:t>
            </a:r>
          </a:p>
          <a:p>
            <a:pPr lvl="1"/>
            <a:r>
              <a:rPr lang="en-US" dirty="0"/>
              <a:t>Automobile headlights</a:t>
            </a:r>
          </a:p>
          <a:p>
            <a:pPr lvl="1"/>
            <a:r>
              <a:rPr lang="en-US" dirty="0"/>
              <a:t>Heat resistant glass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5480DB-B181-8B47-BAA4-1F944E203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755045"/>
            <a:ext cx="3440155" cy="1931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45C061-0F35-A944-87FF-70C280C85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455" y="3606820"/>
            <a:ext cx="3033644" cy="303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53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B05C7A-CDCE-3348-A444-9255C224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Tempered glass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D1EA7F-F8CC-1045-A248-ACC02A4B44B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A67CA4-ED91-9549-8902-41E1A68D4CB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Created by stressing the glass through a repeated process of heating and cooling the glass surface.</a:t>
            </a:r>
          </a:p>
          <a:p>
            <a:r>
              <a:rPr lang="en-US" dirty="0"/>
              <a:t>Doesn’t shatter but fragments into small pieces with little splintering</a:t>
            </a:r>
          </a:p>
          <a:p>
            <a:r>
              <a:rPr lang="en-US" dirty="0"/>
              <a:t>Used in side &amp; rear windows of autos</a:t>
            </a:r>
          </a:p>
          <a:p>
            <a:r>
              <a:rPr lang="en-US" dirty="0"/>
              <a:t>Stronger than soda-lime glass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29A852-64BE-1A4A-B2D4-8C01465CF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850899"/>
            <a:ext cx="3839511" cy="2564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F67CDD-EA9F-2F49-9A12-3CCC63B65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038" y="3568090"/>
            <a:ext cx="4322762" cy="324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53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826319-A18A-BD47-BDBF-A66587EF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Laminated glass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0BE142-3B94-3641-9DA5-463AD604455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Stronger than soda-lime glass</a:t>
            </a:r>
          </a:p>
          <a:p>
            <a:r>
              <a:rPr lang="en-US" dirty="0"/>
              <a:t>Used in auto windshields</a:t>
            </a:r>
          </a:p>
          <a:p>
            <a:r>
              <a:rPr lang="en-US" dirty="0"/>
              <a:t>Created by bonding a layer of plastic between two sheets of soda-lime glass</a:t>
            </a:r>
          </a:p>
          <a:p>
            <a:r>
              <a:rPr lang="en-US" dirty="0"/>
              <a:t>Stops glass fragments from flying into the car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178DA291-423D-C840-A61E-94BB8016937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4400" y="2378983"/>
            <a:ext cx="5105400" cy="340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32411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{49B9B9BF-C24D-F448-89C7-E0F128209942}tf10001073</Template>
  <TotalTime>220</TotalTime>
  <Words>187</Words>
  <Application>Microsoft Office PowerPoint</Application>
  <PresentationFormat>Widescreen</PresentationFormat>
  <Paragraphs>30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Tw Cen MT</vt:lpstr>
      <vt:lpstr>Droplet</vt:lpstr>
      <vt:lpstr>Glass evidence</vt:lpstr>
      <vt:lpstr>What is glass?</vt:lpstr>
      <vt:lpstr>What is glass?</vt:lpstr>
      <vt:lpstr>Composition of soda-lime glass</vt:lpstr>
      <vt:lpstr>Composition of borosilicate glass - pyrex</vt:lpstr>
      <vt:lpstr>Tempered glass</vt:lpstr>
      <vt:lpstr>Laminated glass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Glass evidence</dc:title>
  <dc:creator>Kara Harris</dc:creator>
  <cp:lastModifiedBy>Kara Harris</cp:lastModifiedBy>
  <cp:revision>17</cp:revision>
  <dcterms:created xsi:type="dcterms:W3CDTF">2019-03-03T15:50:22Z</dcterms:created>
  <dcterms:modified xsi:type="dcterms:W3CDTF">2019-03-04T17:47:48Z</dcterms:modified>
</cp:coreProperties>
</file>