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09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6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1CFD1-69C8-41B1-B4C9-4F6EC2A878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A50E4-641B-4ECF-B685-4668B0BCF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6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82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2/6/2013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eMEo8ZrwuI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orbit.com/news/video/education_1/1112748802/what-is-a-supernova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Chemistry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 vs. Fusion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Fission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larger nucleus splits into smaller pieces</a:t>
            </a:r>
          </a:p>
          <a:p>
            <a:r>
              <a:rPr lang="en-US" dirty="0" smtClean="0"/>
              <a:t>Creates a lot of energy</a:t>
            </a:r>
          </a:p>
          <a:p>
            <a:r>
              <a:rPr lang="en-US" dirty="0" smtClean="0"/>
              <a:t>Used in nuclear bombs and nuclear power plants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Fusion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 smaller nuclei are fused together to create a larger one</a:t>
            </a:r>
          </a:p>
          <a:p>
            <a:r>
              <a:rPr lang="en-US" dirty="0" smtClean="0"/>
              <a:t>Creates even MORE energy that fission</a:t>
            </a:r>
          </a:p>
          <a:p>
            <a:r>
              <a:rPr lang="en-US" dirty="0" smtClean="0"/>
              <a:t>Can only occur at very high temperatures- millions of degrees.</a:t>
            </a:r>
          </a:p>
          <a:p>
            <a:endParaRPr lang="en-US" dirty="0"/>
          </a:p>
        </p:txBody>
      </p:sp>
      <p:pic>
        <p:nvPicPr>
          <p:cNvPr id="12" name="Content Placeholder 7" descr="fi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77" b="-23777"/>
          <a:stretch>
            <a:fillRect/>
          </a:stretch>
        </p:blipFill>
        <p:spPr>
          <a:xfrm>
            <a:off x="914400" y="4191000"/>
            <a:ext cx="2849880" cy="3034244"/>
          </a:xfrm>
          <a:prstGeom prst="rect">
            <a:avLst/>
          </a:prstGeom>
        </p:spPr>
      </p:pic>
      <p:pic>
        <p:nvPicPr>
          <p:cNvPr id="1026" name="Picture 2" descr="http://fusionforenergy.europa.eu/understandingfusion/whatisfusion/Whatisfusion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56" y="0"/>
            <a:ext cx="282406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1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formed from FUSION in stars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www.youtube.com/watch?v=neMEo8ZrwuI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formed from FUSION in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stars start by fusing hydrogen (H) into helium (He) and continuing until they hit the element iron Fe).</a:t>
            </a:r>
          </a:p>
          <a:p>
            <a:pPr lvl="1"/>
            <a:r>
              <a:rPr lang="en-US" dirty="0" smtClean="0"/>
              <a:t>At that point, the star does not have enough power to create any more elements as it is dying.</a:t>
            </a:r>
          </a:p>
          <a:p>
            <a:r>
              <a:rPr lang="en-US" dirty="0" smtClean="0"/>
              <a:t>If an old star is massive enough, it will go supernova or </a:t>
            </a:r>
            <a:r>
              <a:rPr lang="en-US" dirty="0" err="1" smtClean="0"/>
              <a:t>hypernova</a:t>
            </a:r>
            <a:r>
              <a:rPr lang="en-US" dirty="0" smtClean="0"/>
              <a:t> and the rest of the natural elements can be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supernova is the explosive death of a star, which unleashes a burst of light through the cosmos. Supernovas happen in two different ways: </a:t>
            </a:r>
          </a:p>
          <a:p>
            <a:pPr lvl="1"/>
            <a:r>
              <a:rPr lang="en-US" dirty="0"/>
              <a:t>When massive stars run out of fresh nuclear fuel, there is no more pressure to sustain them against their own weight. The central part of such a star then collapses. The outer layers of the star fall in on the core and then rebound in a tremendous explosion.</a:t>
            </a:r>
          </a:p>
          <a:p>
            <a:pPr lvl="1"/>
            <a:r>
              <a:rPr lang="en-US" dirty="0"/>
              <a:t>Matter piling up on the compressed core of an already-dead star, known as a white dwarf, can reach sufficient density to trigger a thermonuclear </a:t>
            </a:r>
            <a:r>
              <a:rPr lang="en-US" dirty="0" smtClean="0"/>
              <a:t>explosion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http://www.redorbit.com/news/video/education_1/1112748802/what-is-a-supernova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1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Hypernovas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hypernova</a:t>
            </a:r>
            <a:r>
              <a:rPr lang="en-US" dirty="0"/>
              <a:t>, also known as a </a:t>
            </a:r>
            <a:r>
              <a:rPr lang="en-US" dirty="0" err="1"/>
              <a:t>collapsar</a:t>
            </a:r>
            <a:r>
              <a:rPr lang="en-US" dirty="0"/>
              <a:t>, is an extremely energetic supernova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a supernova, a star shears off its outer matter but leaves a new star at its </a:t>
            </a:r>
            <a:r>
              <a:rPr lang="en-US" dirty="0" err="1"/>
              <a:t>centre</a:t>
            </a:r>
            <a:r>
              <a:rPr lang="en-US" dirty="0"/>
              <a:t>, often a neutron star. In a </a:t>
            </a:r>
            <a:r>
              <a:rPr lang="en-US" dirty="0" err="1"/>
              <a:t>hypernova</a:t>
            </a:r>
            <a:r>
              <a:rPr lang="en-US" dirty="0"/>
              <a:t>, the force of the explosion tears the inner star apart too. </a:t>
            </a:r>
            <a:r>
              <a:rPr lang="en-US" dirty="0" err="1"/>
              <a:t>Hypernovas</a:t>
            </a:r>
            <a:r>
              <a:rPr lang="en-US" dirty="0"/>
              <a:t> occur in stars with a mass greater than 30 times that of our Sun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Hypernovas</a:t>
            </a:r>
            <a:r>
              <a:rPr lang="en-US" dirty="0" smtClean="0"/>
              <a:t> </a:t>
            </a:r>
            <a:r>
              <a:rPr lang="en-US" dirty="0"/>
              <a:t>are incredibly rare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93667"/>
            <a:ext cx="4229100" cy="266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4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how radioactive substances give off alpha, beta, and/or gamma particles?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time it takes for half the amount of a substance to decay away is called HALF-LIFE (t</a:t>
            </a:r>
            <a:r>
              <a:rPr lang="en-US" baseline="-25000" dirty="0" smtClean="0"/>
              <a:t>1/2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Example- the half-life of radium is 30 seconds. That means every 30 seconds, half of any amount of radium decays into something else.</a:t>
            </a:r>
          </a:p>
          <a:p>
            <a:pPr lvl="2"/>
            <a:r>
              <a:rPr lang="en-US" dirty="0" smtClean="0"/>
              <a:t>Will it ever completely </a:t>
            </a:r>
            <a:r>
              <a:rPr lang="en-US" smtClean="0"/>
              <a:t>go away?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iRespondGraphMaster</vt:lpstr>
      <vt:lpstr>Adjacency</vt:lpstr>
      <vt:lpstr>Nuclear Chemistry </vt:lpstr>
      <vt:lpstr>Fission vs. Fusion</vt:lpstr>
      <vt:lpstr>Elements formed from FUSION in stars</vt:lpstr>
      <vt:lpstr>Elements formed from FUSION in stars</vt:lpstr>
      <vt:lpstr>Supernova</vt:lpstr>
      <vt:lpstr>Hypernovas</vt:lpstr>
      <vt:lpstr>Half-Life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 </dc:title>
  <dc:creator>Kara Harris</dc:creator>
  <cp:lastModifiedBy>Kara Harris</cp:lastModifiedBy>
  <cp:revision>4</cp:revision>
  <dcterms:created xsi:type="dcterms:W3CDTF">2013-02-06T12:32:35Z</dcterms:created>
  <dcterms:modified xsi:type="dcterms:W3CDTF">2013-02-06T12:52:39Z</dcterms:modified>
</cp:coreProperties>
</file>