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C26D78-D5BC-4E5F-80F6-45367DAFDE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4C3A226-28C6-4DF0-99B0-073C34A59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400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0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Pure Substances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pure substances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Substances that cannot be decomposed into simpler substances by chemical and physical changes.</a:t>
            </a:r>
          </a:p>
          <a:p>
            <a:pPr lvl="1"/>
            <a:r>
              <a:rPr lang="en-US" dirty="0" smtClean="0"/>
              <a:t>118 known elements</a:t>
            </a:r>
          </a:p>
          <a:p>
            <a:pPr lvl="1"/>
            <a:r>
              <a:rPr lang="en-US" dirty="0" smtClean="0"/>
              <a:t>Made of atoms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Substances made by bonding together 2 or more atoms in specific ways</a:t>
            </a:r>
            <a:endParaRPr lang="en-US" dirty="0"/>
          </a:p>
          <a:p>
            <a:pPr lvl="1"/>
            <a:r>
              <a:rPr lang="en-US" dirty="0" smtClean="0"/>
              <a:t>Molecule- a collection of atoms bonded together that behave as a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Elements- listed on the Periodic Table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951" y="2324100"/>
            <a:ext cx="6237111" cy="3508375"/>
          </a:xfrm>
        </p:spPr>
      </p:pic>
    </p:spTree>
    <p:extLst>
      <p:ext uri="{BB962C8B-B14F-4D97-AF65-F5344CB8AC3E}">
        <p14:creationId xmlns:p14="http://schemas.microsoft.com/office/powerpoint/2010/main" val="18982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7063" y="-24161"/>
            <a:ext cx="14935200" cy="8401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0537" y="1096537"/>
            <a:ext cx="171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# 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Atomic Mass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>
            <a:off x="3886200" y="1219200"/>
            <a:ext cx="838200" cy="339002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3477786" y="1560061"/>
            <a:ext cx="1246614" cy="344939"/>
          </a:xfrm>
          <a:prstGeom prst="curvedConnector3">
            <a:avLst>
              <a:gd name="adj1" fmla="val 723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3810000" y="2019867"/>
            <a:ext cx="838200" cy="113733"/>
          </a:xfrm>
          <a:prstGeom prst="curvedConnector3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415</TotalTime>
  <Words>65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Austin</vt:lpstr>
      <vt:lpstr>iRespondQuestionMaster</vt:lpstr>
      <vt:lpstr>iRespondGraphMaster</vt:lpstr>
      <vt:lpstr>Pure Substances</vt:lpstr>
      <vt:lpstr>2 types of pure substances</vt:lpstr>
      <vt:lpstr>Elements- listed on the Periodic Table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Substances</dc:title>
  <dc:creator>Kara Harris</dc:creator>
  <cp:lastModifiedBy>Kara Harris</cp:lastModifiedBy>
  <cp:revision>7</cp:revision>
  <dcterms:created xsi:type="dcterms:W3CDTF">2012-08-24T19:49:37Z</dcterms:created>
  <dcterms:modified xsi:type="dcterms:W3CDTF">2013-01-23T21:04:24Z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